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0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8658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31-01-2022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061558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60866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843552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21" y="4178820"/>
            <a:ext cx="7740650" cy="19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2022-01-31T09:32:22Z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